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61" r:id="rId8"/>
    <p:sldId id="270" r:id="rId9"/>
    <p:sldId id="262" r:id="rId10"/>
    <p:sldId id="263" r:id="rId11"/>
    <p:sldId id="264" r:id="rId12"/>
    <p:sldId id="265" r:id="rId13"/>
    <p:sldId id="267" r:id="rId14"/>
    <p:sldId id="268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3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04/06/2019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C55AA-5AEB-4D1C-A88B-246D297A893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4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CDF7F9E-6E00-4113-AC73-E5BFAE78A35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E6B9-93CF-42CA-B465-555B0EC1143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E90-CA85-4AA1-851F-4E2730D6406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AA27-76AE-4C27-81EA-FDCF515A252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FA2-746B-4C8A-9CD2-2B606132B94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8488-A4A1-4340-883F-12C74A2607E5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2198-F6B0-44A5-ACC5-433F36B62B4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52C-1632-4E92-AF28-1395657B955B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721-1386-499D-9B55-B471B1C7294E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4204-FC47-43D3-B2BF-9AB8F6BB803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C589-0300-45F0-BAEA-561B4F501A57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66F-8B97-462D-98F3-8892F3D7966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876-AD5C-42A7-9299-1DFE93E7235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C755-2BF6-404D-ACD3-8F04E5D3818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44B8-02F7-40F0-8860-1C8AC98BA408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8EB-7BCA-4EAB-ADB3-F7144A20F2C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A75D-5AD9-4DBD-9280-4E4EDD19861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0F6AA27-76AE-4C27-81EA-FDCF515A252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7173C-D5FD-408C-A2FE-903C786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6C47DC-8048-44A2-8FA5-70EBFB58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D3375-855B-408D-9C1D-CFD1FF7F574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5F77F-6E95-4A02-8ADD-9948D52EA67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A44A0-AAA0-4D8C-8E40-5EBED7A2C5AA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EA4A-9627-4D4F-A6CE-9BC816DF17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340675-DDE0-4CB2-BE4C-EE61E1A53DF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60175-6EDF-46D7-B7B2-176D90CF736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5F7B6-9419-4B7D-AF80-BF49632FA88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97665C-7CE8-40A0-A663-18BF6DAC23A4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7EDC8-F2F8-4A77-A66E-5698A2390828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A0EE6-ABBD-4246-97FB-070E1FE9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39B4D-1CE8-4FC3-9B0E-C4A6DCEEDED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08FDB5-5E3B-4102-AC42-BCCC93B9FFD3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05A6D4-8779-4110-8108-D4C3DF6FF5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008D2D-C008-48F6-B565-7A503E2756E6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111C6-BC13-4B78-AA1A-9E8AB7408B9F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AE4BE-FAB2-41FB-952A-8B2A2D44F0C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272CF-5C85-48EB-B419-758E5C1AE42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83AF57-A51C-4BB2-B940-B7509D8FE8E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C12BC7-154F-4B3E-932C-A28DB9D4936A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4E9FF-6AFB-4E68-B794-4BE9C7A23466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8EE69-A26E-4C2C-9FCF-73592E0F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BEFFB-5B02-4486-976A-AD7038A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FD606-AFF1-4603-8261-AFDD1BCD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E722F-F0DF-4137-91F3-7A817DEC038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4D420C-4B9A-4B22-B4FE-478C0AEF668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55218-555C-4179-8065-C513543B4820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F50DC-3E53-4905-BADE-B1DE555D0031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14962-0305-4AD4-AA5C-C4CAD645162E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22123-B7C9-4272-BEA6-BCA6BB5A25FF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2759A4-6329-4622-8F63-0D2C0843886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C93B2-5BE7-4945-9594-E7649A7D5EB1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D9EC1F-A18D-4CB9-BA5D-685C264DB86A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60848-FB31-46C5-B2A7-8336A9CC92C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E3DA1-4B0A-4937-AF8E-3F6ABEB16F9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8471D-99C5-45DC-8617-9E8833ECD214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A93FA9-9C01-4B16-A1EE-10090EB6F093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E4F52E-860A-44EA-AE2D-E21DA546B6B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017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8CDA9-CBD8-404B-A7CC-62981935A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B6412F-5487-4AEF-8BED-295EE8FCFFB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A086E-37E3-4CE8-A467-3D517E029659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99F97-1A0C-4A65-8336-5DE28F0482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29DC76-4C60-4862-BB7B-F4BC429934E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3E09C2-E7DA-4485-B087-5C0F3EE0F531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40FE86-B338-418D-94F2-D0F53A99A8C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44379D-AE46-4D6A-9851-D36E9D57A2C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0D735E-2F07-4EA1-B283-3ACDAE034A48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0DDA8-5E5C-478A-B26C-D42BDC42EA2C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172F90-142A-4DA0-9E5B-C49DDF40C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EC14F9-E824-4BC0-AA9B-757C3985996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24C73-FE5B-41D2-9A16-60D20D89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DC5DE-9AC5-4659-994B-4C03C8D9B7D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EA86F-FD4D-4C78-99FA-51F36F445F2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455406-150F-4A01-B42B-5FBFD405D64F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B203-3D5D-4ED4-8044-0DC6CD6F894D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86BA02-285C-417A-9506-227488249F6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5FCC8-FB22-4B8D-9C4E-62840D9F34E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116FD-8391-4695-A766-DDDC4D74AF44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65EDF-A779-40B8-873A-07419F93CA6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46A840-2730-4603-8EBC-9AE85F5EC72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120CAC-1CBF-41EE-A9B2-8F6D525CEFB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44AD4A-5701-4138-B892-813EB3B4C9B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FF76B-3456-4B86-B96A-A69B5FF65DF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9557DD-6B47-45B9-84B3-330D8E2B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ECCDA9-A357-4600-933F-4B2C53B64CC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7776E-E379-4DD5-9FDB-7BBBB75F459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28DE64-12C6-4404-91CC-20F780A92E49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9C8489-9558-4A7D-9BD5-784F74A75F43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A74CB-BFA6-45C9-AFE9-38556A29C1DB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0A3E1-273F-42B2-A48C-6EFAA08CF98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FC837C-1C29-467C-B764-4F9279065750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A774A-E0F8-4AAB-B4BA-70E3BCE8A0CB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2F3A9-0C55-464C-ACB3-FC8272E1983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9AED2F-9250-4E16-810C-F3AF0193606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509057-9102-49B8-AEEC-CC81623BC94E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A0572E-F5A9-4081-BD7B-045973A536F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3415F-2FF5-46E0-B5D9-98C1A8E126C4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74C55-07C7-4309-A59F-4A8859B9973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3FC1A-CF03-4807-94B8-483FCEB0CE2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0332C-CABE-4690-A830-357B77FFE8EB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ED4E3-412B-4033-B378-9E60AB91B705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76196-4351-4EDA-BA7D-751FEB94985A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CDA67-AB49-4771-921A-125BA9355A74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260DD5-CD52-4679-B942-1D475CCC401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71BBBC-FF42-4B2D-B53C-B79E832C72D3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720E2-A692-4D27-B6A6-EF207F621AB1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ECE7C-8E21-4410-BAF3-2DDE8C62798C}"/>
              </a:ext>
            </a:extLst>
          </p:cNvPr>
          <p:cNvSpPr/>
          <p:nvPr/>
        </p:nvSpPr>
        <p:spPr>
          <a:xfrm rot="5400000">
            <a:off x="-17363" y="6419172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85551F-432D-4D89-A2A0-42E1FDCEF2AC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42B064-636F-4625-8D4D-BFC426E02107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8C284A-523D-4DCE-9F10-17F2C8BD2A5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AF651-61CA-41E4-AC5A-B0CFFC9B48B7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AAB89B-8C63-4656-9F1C-1E42F53A848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r>
              <a:rPr lang="fr-FR" dirty="0"/>
              <a:t>Avancement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Choix des capteurs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Codage des Capteur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Interface Web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B53989-E896-45F2-8AC8-B7839127CB4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3F8F0-0C73-4C6D-98BC-5A59B014F8D1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82" y="2246960"/>
            <a:ext cx="8506436" cy="4611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856-10C9-44DC-BCA6-52B82CEF857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14574-2250-44D3-9AEB-7F4B32D7427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AE107-357A-4D11-8C6D-9F4300CB712C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6"/>
          <a:stretch/>
        </p:blipFill>
        <p:spPr>
          <a:xfrm>
            <a:off x="1827849" y="2306972"/>
            <a:ext cx="8536301" cy="45510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79CE3-7C11-4535-A65C-49FD3D2BBB8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20E72-6C32-41DE-9622-64AED832FF96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EB81D-AD08-48A0-9042-E4A60518FC3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6B37-8248-4300-99D3-DBEFF5F14A2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Espace réservé du contenu 4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FE66EBB-9D24-4724-8064-0B3A4B3A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t="4716" r="3503" b="8744"/>
          <a:stretch/>
        </p:blipFill>
        <p:spPr>
          <a:xfrm>
            <a:off x="8412705" y="2267908"/>
            <a:ext cx="2778034" cy="199426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et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58" y="4317468"/>
            <a:ext cx="2508663" cy="20875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10352540" y="4603433"/>
            <a:ext cx="13081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1B9FD2-D8A9-4F3D-B604-C82029F4659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87EB1-DADD-4740-B949-6854B8C86674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BBF16E-25E9-44B8-8FE2-FC8AFCFA293E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B0C8B-65E3-4C12-8435-802FEB70156E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13A16-71DB-4E54-A409-F6554962D7F5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526D-3FF1-4E79-BE79-16844AA5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et bibliothèques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10DA2-ED09-4101-BD94-1446CAF7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19767-C28A-4D46-8B32-19EE739997E6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2C6FD-CE9E-4D88-8AE6-7C5E25D7C187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308F-0362-4029-AAC8-D857B58D1CC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0A9C4-F1E8-407B-89A4-12658429F4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93A4E-535C-4ACA-B278-FF65844835A9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F235-25B5-4404-8083-F2A80CDCBE9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RÃ©sultat de recherche d'images pour &quot;github&quot;">
            <a:extLst>
              <a:ext uri="{FF2B5EF4-FFF2-40B4-BE49-F238E27FC236}">
                <a16:creationId xmlns:a16="http://schemas.microsoft.com/office/drawing/2014/main" id="{671E99C7-172D-4319-8C27-F6F4D6DB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54" y="2533601"/>
            <a:ext cx="1319206" cy="13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72A964-DD6D-484C-BC43-3A2DFE8E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7" y="2601413"/>
            <a:ext cx="1193060" cy="813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90F523-E344-43A8-83DE-077D630A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59" y="3463786"/>
            <a:ext cx="2271570" cy="9893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6A5D4B-AD31-4F24-A325-41AD75F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8" y="3862135"/>
            <a:ext cx="1169109" cy="1169109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2F80BE-628B-4683-B2BD-A2248FC0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71090" y="4592091"/>
            <a:ext cx="1786614" cy="9647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B1CADA-2985-4FD5-8223-34C162A6D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75" y="4405566"/>
            <a:ext cx="2033808" cy="10677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78A6BB-6D7C-42F4-A53B-FFEFA3D9E2DA}"/>
              </a:ext>
            </a:extLst>
          </p:cNvPr>
          <p:cNvSpPr/>
          <p:nvPr/>
        </p:nvSpPr>
        <p:spPr>
          <a:xfrm>
            <a:off x="685092" y="3535406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Logiciel Arduino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924292-EB39-4192-A85B-8A785C2BFC32}"/>
              </a:ext>
            </a:extLst>
          </p:cNvPr>
          <p:cNvSpPr/>
          <p:nvPr/>
        </p:nvSpPr>
        <p:spPr>
          <a:xfrm>
            <a:off x="697067" y="5065179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Python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95106-0FC5-4B5C-909D-6C975C2E02A9}"/>
              </a:ext>
            </a:extLst>
          </p:cNvPr>
          <p:cNvSpPr/>
          <p:nvPr/>
        </p:nvSpPr>
        <p:spPr>
          <a:xfrm>
            <a:off x="3241522" y="400602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Github</a:t>
            </a:r>
            <a:r>
              <a:rPr lang="fr-FR" sz="1000" dirty="0">
                <a:solidFill>
                  <a:schemeClr val="tx1"/>
                </a:solidFill>
              </a:rPr>
              <a:t> Desktop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862F-2B31-4214-9814-A45FBAEDF8A5}"/>
              </a:ext>
            </a:extLst>
          </p:cNvPr>
          <p:cNvSpPr/>
          <p:nvPr/>
        </p:nvSpPr>
        <p:spPr>
          <a:xfrm>
            <a:off x="9808781" y="450954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NetBeans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3" name="Image 22" descr="Une image contenant trousse de secours, objet, texte&#10;&#10;Description générée automatiquement">
            <a:extLst>
              <a:ext uri="{FF2B5EF4-FFF2-40B4-BE49-F238E27FC236}">
                <a16:creationId xmlns:a16="http://schemas.microsoft.com/office/drawing/2014/main" id="{4F72F08C-3F5D-4C17-BCB9-AE476F0B5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20" t="4286" r="10417" b="4553"/>
          <a:stretch/>
        </p:blipFill>
        <p:spPr>
          <a:xfrm>
            <a:off x="6811445" y="3008138"/>
            <a:ext cx="1786613" cy="1083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85D49B-8922-4CD7-B1DE-7C751D5C645C}"/>
              </a:ext>
            </a:extLst>
          </p:cNvPr>
          <p:cNvSpPr/>
          <p:nvPr/>
        </p:nvSpPr>
        <p:spPr>
          <a:xfrm>
            <a:off x="6512873" y="409157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HTML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A9FFA-6BC7-46A7-87FE-1356AE1AC6F7}"/>
              </a:ext>
            </a:extLst>
          </p:cNvPr>
          <p:cNvSpPr/>
          <p:nvPr/>
        </p:nvSpPr>
        <p:spPr>
          <a:xfrm>
            <a:off x="7554756" y="4067803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CSS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6EFA0-08B5-4A7A-B901-0323D58CDF8B}"/>
              </a:ext>
            </a:extLst>
          </p:cNvPr>
          <p:cNvSpPr/>
          <p:nvPr/>
        </p:nvSpPr>
        <p:spPr>
          <a:xfrm>
            <a:off x="5994169" y="5545179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PHP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F7B38C-DEA7-440D-8D27-CD5C914B8DEB}"/>
              </a:ext>
            </a:extLst>
          </p:cNvPr>
          <p:cNvSpPr/>
          <p:nvPr/>
        </p:nvSpPr>
        <p:spPr>
          <a:xfrm>
            <a:off x="8132982" y="554518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Base de données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7495B-5204-4CAA-BA0C-2DE67361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0EE62A-6086-4AE4-9EDC-5B273C575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0B262E-E09D-47F0-A0DE-478B0D7B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A00EDB-8B8D-4D85-AF33-839690B52045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BE460A-EA05-42BA-8543-CB5988EBEFA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0B3805A-0825-4649-AF4A-BF71CD5E82F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70AE028-2802-4CF4-B658-69EE0064C20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DD8283-C079-4035-A7B2-0F51662A2564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3C6FB2-3F65-4AA7-BDB0-3F658BB4983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5000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DD4C03-3D8E-433C-A22F-60A3AC78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F73ADC-DF3F-4C03-8706-0AD6CC1A47D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47EE0-F9CD-43FE-93C7-C947C1F0AB3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66AA9-56A3-4863-A0C4-962D7526C696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2E1FB-8146-4FD6-84EA-EF432BAC7170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409D5-80C3-48A4-9E1D-2E887F0313F3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245D21-FD45-455C-8CBA-A8D2F168325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2EA7E-5C71-4478-BF15-EB778284E7DE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74D64-702C-4870-85BD-6FAF2D594C3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8D380-8012-4245-B3A1-CF06449123C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83858-C812-477C-96BA-41C1ACCAA89D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FC08C-C83A-4B2E-9DA2-BEB70A57723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570DC-6917-48C7-ACB1-0B05F490953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168FC-7643-455F-BB1B-63A9909CEF12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B0C743-2A32-44B5-B990-EDB11C885750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E155-4603-4F50-9DC2-575BA83F9CBE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615</TotalTime>
  <Words>103</Words>
  <Application>Microsoft Office PowerPoint</Application>
  <PresentationFormat>Grand écran</PresentationFormat>
  <Paragraphs>51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Lucida Sans</vt:lpstr>
      <vt:lpstr>Wingdings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et </vt:lpstr>
      <vt:lpstr>Logiciels et bibliothèques utilisés</vt:lpstr>
      <vt:lpstr>Diagramme</vt:lpstr>
      <vt:lpstr>Diagramme D’exigence</vt:lpstr>
      <vt:lpstr>Diagramme de cas d’utilisation  </vt:lpstr>
      <vt:lpstr>Diagramme de classe </vt:lpstr>
      <vt:lpstr>Diagramme de séquence </vt:lpstr>
      <vt:lpstr>Avancement</vt:lpstr>
      <vt:lpstr>Choix des capteurs </vt:lpstr>
      <vt:lpstr>Codage des Capteur 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MINAUD Lucas</cp:lastModifiedBy>
  <cp:revision>32</cp:revision>
  <dcterms:created xsi:type="dcterms:W3CDTF">2019-02-01T13:48:45Z</dcterms:created>
  <dcterms:modified xsi:type="dcterms:W3CDTF">2019-06-04T09:23:13Z</dcterms:modified>
</cp:coreProperties>
</file>